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3"/>
  </p:notesMasterIdLst>
  <p:sldIdLst>
    <p:sldId id="256" r:id="rId2"/>
  </p:sldIdLst>
  <p:sldSz cx="9144000" cy="6858000" type="letter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5701" tIns="47851" rIns="95701" bIns="4785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5701" tIns="47851" rIns="95701" bIns="47851" rtlCol="0"/>
          <a:lstStyle>
            <a:lvl1pPr algn="r">
              <a:defRPr sz="1300"/>
            </a:lvl1pPr>
          </a:lstStyle>
          <a:p>
            <a:fld id="{7F7198E5-9305-4E49-8AC2-52494CCB5F4E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1" tIns="47851" rIns="95701" bIns="47851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5701" tIns="47851" rIns="95701" bIns="4785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5701" tIns="47851" rIns="95701" bIns="4785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5701" tIns="47851" rIns="95701" bIns="47851" rtlCol="0" anchor="b"/>
          <a:lstStyle>
            <a:lvl1pPr algn="r">
              <a:defRPr sz="1300"/>
            </a:lvl1pPr>
          </a:lstStyle>
          <a:p>
            <a:fld id="{609B490B-290E-4A7D-8298-9CB2B620E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8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490B-290E-4A7D-8298-9CB2B620E1A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05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60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86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02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4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54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34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67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1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5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99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79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74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79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05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5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669A-104B-4144-94D4-C9C9B787239B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6E128C-D2EB-4BF7-B26B-11F54F177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7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564834" y="1005373"/>
            <a:ext cx="2534920" cy="47651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 R E S I D E N C I A</a:t>
            </a:r>
          </a:p>
          <a:p>
            <a:pPr algn="ctr"/>
            <a:r>
              <a:rPr lang="es-MX" sz="1600" b="1" dirty="0"/>
              <a:t>P101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84102" y="283336"/>
            <a:ext cx="568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H. AYUNTAMIENTO MUNICIPAL DE PEDRO ASCENCIO ALQUISIRAS, GRO.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23306" y="1584102"/>
            <a:ext cx="1265350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SINDICATURA </a:t>
            </a:r>
          </a:p>
          <a:p>
            <a:pPr algn="ctr"/>
            <a:r>
              <a:rPr lang="es-MX" sz="1200" b="1" dirty="0"/>
              <a:t>S102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170110" y="1584103"/>
            <a:ext cx="1226713" cy="46364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REGIDURIAS</a:t>
            </a:r>
          </a:p>
          <a:p>
            <a:pPr algn="ctr"/>
            <a:r>
              <a:rPr lang="es-MX" sz="1200" b="1" dirty="0"/>
              <a:t>R103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290848" y="2599183"/>
            <a:ext cx="985236" cy="3627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DESARROLLO RURAL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782082" y="1634544"/>
            <a:ext cx="985236" cy="3627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ENLACE MUNICIPAL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67734" y="3329543"/>
            <a:ext cx="1004552" cy="6546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TESORERIA</a:t>
            </a:r>
          </a:p>
          <a:p>
            <a:pPr algn="ctr"/>
            <a:r>
              <a:rPr lang="es-MX" sz="1400" b="1" dirty="0"/>
              <a:t>T104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758466" y="3329543"/>
            <a:ext cx="1031313" cy="6546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OBRAS PUBLICAS</a:t>
            </a:r>
          </a:p>
          <a:p>
            <a:pPr algn="ctr"/>
            <a:r>
              <a:rPr lang="es-MX" sz="1200" b="1" dirty="0"/>
              <a:t>O105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340377" y="3384266"/>
            <a:ext cx="1031313" cy="654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D.I.F.</a:t>
            </a:r>
          </a:p>
          <a:p>
            <a:pPr algn="ctr"/>
            <a:r>
              <a:rPr lang="es-MX" sz="1400" b="1" dirty="0"/>
              <a:t>DI06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018759" y="3406450"/>
            <a:ext cx="1031313" cy="6654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SERVICIOS GENERALES </a:t>
            </a:r>
          </a:p>
          <a:p>
            <a:pPr algn="ctr"/>
            <a:r>
              <a:rPr lang="es-MX" sz="1200" b="1" dirty="0"/>
              <a:t>S107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486451" y="3378901"/>
            <a:ext cx="1031313" cy="6654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SEGURIDAD PUBLICA</a:t>
            </a:r>
          </a:p>
          <a:p>
            <a:pPr algn="ctr"/>
            <a:r>
              <a:rPr lang="es-MX" sz="1200" b="1" dirty="0"/>
              <a:t>S108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35348" y="4413101"/>
            <a:ext cx="869323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REGISTRO CIVIL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35347" y="5326855"/>
            <a:ext cx="869323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CATASTRO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099754" y="4783796"/>
            <a:ext cx="869323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AGUA POTABLE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25630" y="4413101"/>
            <a:ext cx="950318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PROTECCION CIVIL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7552134" y="5334734"/>
            <a:ext cx="950318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TRANSITO MUNICIPAL</a:t>
            </a:r>
          </a:p>
        </p:txBody>
      </p:sp>
      <p:cxnSp>
        <p:nvCxnSpPr>
          <p:cNvPr id="24" name="Conector angular 23"/>
          <p:cNvCxnSpPr>
            <a:cxnSpLocks/>
          </p:cNvCxnSpPr>
          <p:nvPr/>
        </p:nvCxnSpPr>
        <p:spPr>
          <a:xfrm rot="16200000" flipH="1">
            <a:off x="4988590" y="362432"/>
            <a:ext cx="1883758" cy="41432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endCxn id="11" idx="0"/>
          </p:cNvCxnSpPr>
          <p:nvPr/>
        </p:nvCxnSpPr>
        <p:spPr>
          <a:xfrm rot="10800000" flipV="1">
            <a:off x="770010" y="2437021"/>
            <a:ext cx="3088821" cy="89252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7" idx="2"/>
            <a:endCxn id="8" idx="0"/>
          </p:cNvCxnSpPr>
          <p:nvPr/>
        </p:nvCxnSpPr>
        <p:spPr>
          <a:xfrm flipH="1">
            <a:off x="5783466" y="2047744"/>
            <a:ext cx="1" cy="55143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7" idx="3"/>
            <a:endCxn id="10" idx="1"/>
          </p:cNvCxnSpPr>
          <p:nvPr/>
        </p:nvCxnSpPr>
        <p:spPr>
          <a:xfrm flipV="1">
            <a:off x="6396823" y="1815921"/>
            <a:ext cx="385259" cy="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11" idx="2"/>
            <a:endCxn id="17" idx="0"/>
          </p:cNvCxnSpPr>
          <p:nvPr/>
        </p:nvCxnSpPr>
        <p:spPr>
          <a:xfrm flipH="1">
            <a:off x="770010" y="3984218"/>
            <a:ext cx="1" cy="4288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17" idx="2"/>
            <a:endCxn id="19" idx="0"/>
          </p:cNvCxnSpPr>
          <p:nvPr/>
        </p:nvCxnSpPr>
        <p:spPr>
          <a:xfrm flipH="1">
            <a:off x="770009" y="4876740"/>
            <a:ext cx="1" cy="45011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15" idx="2"/>
            <a:endCxn id="20" idx="0"/>
          </p:cNvCxnSpPr>
          <p:nvPr/>
        </p:nvCxnSpPr>
        <p:spPr>
          <a:xfrm>
            <a:off x="6534416" y="4071855"/>
            <a:ext cx="0" cy="7119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stCxn id="16" idx="2"/>
            <a:endCxn id="21" idx="0"/>
          </p:cNvCxnSpPr>
          <p:nvPr/>
        </p:nvCxnSpPr>
        <p:spPr>
          <a:xfrm flipH="1">
            <a:off x="8000789" y="4044306"/>
            <a:ext cx="1319" cy="3687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>
            <a:cxnSpLocks/>
          </p:cNvCxnSpPr>
          <p:nvPr/>
        </p:nvCxnSpPr>
        <p:spPr>
          <a:xfrm>
            <a:off x="8027293" y="4926183"/>
            <a:ext cx="0" cy="3687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stCxn id="12" idx="0"/>
          </p:cNvCxnSpPr>
          <p:nvPr/>
        </p:nvCxnSpPr>
        <p:spPr>
          <a:xfrm flipV="1">
            <a:off x="2274122" y="2437020"/>
            <a:ext cx="0" cy="892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3856037" y="2437020"/>
            <a:ext cx="0" cy="947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>
            <a:stCxn id="15" idx="0"/>
          </p:cNvCxnSpPr>
          <p:nvPr/>
        </p:nvCxnSpPr>
        <p:spPr>
          <a:xfrm flipH="1" flipV="1">
            <a:off x="6534415" y="2437020"/>
            <a:ext cx="1" cy="969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2 Imagen" descr="clip0034"/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03" y="300331"/>
            <a:ext cx="634663" cy="965796"/>
          </a:xfrm>
          <a:prstGeom prst="rect">
            <a:avLst/>
          </a:prstGeom>
          <a:noFill/>
        </p:spPr>
      </p:pic>
      <p:sp>
        <p:nvSpPr>
          <p:cNvPr id="35" name="Rectángulo redondeado 6">
            <a:extLst>
              <a:ext uri="{FF2B5EF4-FFF2-40B4-BE49-F238E27FC236}">
                <a16:creationId xmlns:a16="http://schemas.microsoft.com/office/drawing/2014/main" id="{6C3489A3-76B7-4C81-9445-D14C656D0A55}"/>
              </a:ext>
            </a:extLst>
          </p:cNvPr>
          <p:cNvSpPr/>
          <p:nvPr/>
        </p:nvSpPr>
        <p:spPr>
          <a:xfrm>
            <a:off x="3202012" y="1639724"/>
            <a:ext cx="1226713" cy="46364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/>
          </a:p>
          <a:p>
            <a:pPr algn="ctr"/>
            <a:r>
              <a:rPr lang="es-MX" sz="1200" b="1" dirty="0"/>
              <a:t>CONTRALOR INTERNO</a:t>
            </a:r>
          </a:p>
          <a:p>
            <a:pPr algn="ctr"/>
            <a:endParaRPr lang="es-MX" sz="1200" b="1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DCEFCDE-1FCF-48D1-8FEB-7469E4D455CC}"/>
              </a:ext>
            </a:extLst>
          </p:cNvPr>
          <p:cNvCxnSpPr>
            <a:cxnSpLocks/>
          </p:cNvCxnSpPr>
          <p:nvPr/>
        </p:nvCxnSpPr>
        <p:spPr>
          <a:xfrm flipV="1">
            <a:off x="4468481" y="1871545"/>
            <a:ext cx="656818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5962C60-BCFE-484C-8C96-4535E1776D72}"/>
              </a:ext>
            </a:extLst>
          </p:cNvPr>
          <p:cNvCxnSpPr>
            <a:cxnSpLocks/>
          </p:cNvCxnSpPr>
          <p:nvPr/>
        </p:nvCxnSpPr>
        <p:spPr>
          <a:xfrm>
            <a:off x="2680974" y="1871544"/>
            <a:ext cx="42972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2CD8C9F-6F54-491E-B288-2B91AFD1CCE6}"/>
              </a:ext>
            </a:extLst>
          </p:cNvPr>
          <p:cNvCxnSpPr>
            <a:cxnSpLocks/>
          </p:cNvCxnSpPr>
          <p:nvPr/>
        </p:nvCxnSpPr>
        <p:spPr>
          <a:xfrm flipV="1">
            <a:off x="5118327" y="2436651"/>
            <a:ext cx="0" cy="892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12">
            <a:extLst>
              <a:ext uri="{FF2B5EF4-FFF2-40B4-BE49-F238E27FC236}">
                <a16:creationId xmlns:a16="http://schemas.microsoft.com/office/drawing/2014/main" id="{200FF090-AB16-42D0-807D-A6284CC4D40F}"/>
              </a:ext>
            </a:extLst>
          </p:cNvPr>
          <p:cNvSpPr/>
          <p:nvPr/>
        </p:nvSpPr>
        <p:spPr>
          <a:xfrm>
            <a:off x="4572000" y="3376036"/>
            <a:ext cx="1211463" cy="654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INSTANCIA TÉCNICA DE EVALUACIÓN</a:t>
            </a:r>
            <a:endParaRPr lang="es-MX" sz="1100" b="1" dirty="0"/>
          </a:p>
        </p:txBody>
      </p:sp>
      <p:sp>
        <p:nvSpPr>
          <p:cNvPr id="43" name="Rectángulo redondeado 21">
            <a:extLst>
              <a:ext uri="{FF2B5EF4-FFF2-40B4-BE49-F238E27FC236}">
                <a16:creationId xmlns:a16="http://schemas.microsoft.com/office/drawing/2014/main" id="{0358F17F-FAE4-4C2C-BB81-9B36EA905D9D}"/>
              </a:ext>
            </a:extLst>
          </p:cNvPr>
          <p:cNvSpPr/>
          <p:nvPr/>
        </p:nvSpPr>
        <p:spPr>
          <a:xfrm>
            <a:off x="7313101" y="6130563"/>
            <a:ext cx="1446585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P</a:t>
            </a:r>
            <a:r>
              <a:rPr lang="es-MX" sz="1100" dirty="0"/>
              <a:t>PREVENCIÓN DEL DELITO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8CC755A-07EE-43A0-9F8D-A97FECC2528A}"/>
              </a:ext>
            </a:extLst>
          </p:cNvPr>
          <p:cNvCxnSpPr>
            <a:cxnSpLocks/>
          </p:cNvCxnSpPr>
          <p:nvPr/>
        </p:nvCxnSpPr>
        <p:spPr>
          <a:xfrm>
            <a:off x="8043647" y="5761768"/>
            <a:ext cx="0" cy="36879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16">
            <a:extLst>
              <a:ext uri="{FF2B5EF4-FFF2-40B4-BE49-F238E27FC236}">
                <a16:creationId xmlns:a16="http://schemas.microsoft.com/office/drawing/2014/main" id="{CCC36C65-4583-4789-8280-FEC73498586B}"/>
              </a:ext>
            </a:extLst>
          </p:cNvPr>
          <p:cNvSpPr/>
          <p:nvPr/>
        </p:nvSpPr>
        <p:spPr>
          <a:xfrm>
            <a:off x="6690021" y="2560935"/>
            <a:ext cx="1211508" cy="46363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INSTANCIA DE LA MUJER</a:t>
            </a:r>
            <a:endParaRPr lang="es-MX" sz="1200" dirty="0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B58A0970-1340-4D49-BB61-D11E9C801C5E}"/>
              </a:ext>
            </a:extLst>
          </p:cNvPr>
          <p:cNvCxnSpPr/>
          <p:nvPr/>
        </p:nvCxnSpPr>
        <p:spPr>
          <a:xfrm flipH="1">
            <a:off x="7297937" y="1990401"/>
            <a:ext cx="1" cy="55143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1911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73</Words>
  <PresentationFormat>Carta (216 x 279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Unicode MS</vt:lpstr>
      <vt:lpstr>Calibri</vt:lpstr>
      <vt:lpstr>Century Gothic</vt:lpstr>
      <vt:lpstr>Wingdings 3</vt:lpstr>
      <vt:lpstr>Espiral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2022-01-07T17:04:14Z</cp:lastPrinted>
  <dcterms:created xsi:type="dcterms:W3CDTF">2015-07-29T19:49:46Z</dcterms:created>
  <dcterms:modified xsi:type="dcterms:W3CDTF">2022-01-07T17:42:47Z</dcterms:modified>
</cp:coreProperties>
</file>